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272" r:id="rId3"/>
    <p:sldId id="273" r:id="rId4"/>
    <p:sldId id="267" r:id="rId5"/>
    <p:sldId id="277" r:id="rId6"/>
    <p:sldId id="285" r:id="rId7"/>
    <p:sldId id="288" r:id="rId8"/>
    <p:sldId id="295" r:id="rId9"/>
    <p:sldId id="278" r:id="rId10"/>
    <p:sldId id="287" r:id="rId11"/>
    <p:sldId id="290" r:id="rId12"/>
    <p:sldId id="289" r:id="rId13"/>
    <p:sldId id="291" r:id="rId14"/>
    <p:sldId id="292" r:id="rId15"/>
    <p:sldId id="293" r:id="rId16"/>
    <p:sldId id="294" r:id="rId17"/>
    <p:sldId id="296" r:id="rId18"/>
    <p:sldId id="282" r:id="rId19"/>
    <p:sldId id="284" r:id="rId20"/>
    <p:sldId id="286" r:id="rId21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ung" initials="NH" lastIdx="1" clrIdx="0">
    <p:extLst>
      <p:ext uri="{19B8F6BF-5375-455C-9EA6-DF929625EA0E}">
        <p15:presenceInfo xmlns:p15="http://schemas.microsoft.com/office/powerpoint/2012/main" userId="Nguyen H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BE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8" autoAdjust="0"/>
    <p:restoredTop sz="96735" autoAdjust="0"/>
  </p:normalViewPr>
  <p:slideViewPr>
    <p:cSldViewPr>
      <p:cViewPr varScale="1">
        <p:scale>
          <a:sx n="87" d="100"/>
          <a:sy n="87" d="100"/>
        </p:scale>
        <p:origin x="68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3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F0117C-9CAC-400B-BBF0-BBAB79333B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278CDB5-A9EB-489D-A76D-91FEC91573B4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DDC97B-3F4E-431E-9F8A-C8B41CD3D111}" type="parTrans" cxnId="{29A1D86E-5AD7-4B68-B782-2C971595A814}">
      <dgm:prSet/>
      <dgm:spPr/>
      <dgm:t>
        <a:bodyPr/>
        <a:lstStyle/>
        <a:p>
          <a:endParaRPr lang="en-US"/>
        </a:p>
      </dgm:t>
    </dgm:pt>
    <dgm:pt modelId="{50DAF3D6-A2FE-43EB-BF9D-4BA64F7235D0}" type="sibTrans" cxnId="{29A1D86E-5AD7-4B68-B782-2C971595A814}">
      <dgm:prSet/>
      <dgm:spPr/>
      <dgm:t>
        <a:bodyPr/>
        <a:lstStyle/>
        <a:p>
          <a:endParaRPr lang="en-US"/>
        </a:p>
      </dgm:t>
    </dgm:pt>
    <dgm:pt modelId="{7A81DD7E-0C16-424C-9233-4011A9597064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chức năng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02ED1B-970E-42A9-955F-DB2240F889F6}" type="parTrans" cxnId="{3B4C5D69-71BF-41B8-BA67-B5797D77AD13}">
      <dgm:prSet/>
      <dgm:spPr/>
      <dgm:t>
        <a:bodyPr/>
        <a:lstStyle/>
        <a:p>
          <a:endParaRPr lang="en-US"/>
        </a:p>
      </dgm:t>
    </dgm:pt>
    <dgm:pt modelId="{021229A3-0B45-4282-8C6B-952B9503D1BD}" type="sibTrans" cxnId="{3B4C5D69-71BF-41B8-BA67-B5797D77AD13}">
      <dgm:prSet/>
      <dgm:spPr/>
      <dgm:t>
        <a:bodyPr/>
        <a:lstStyle/>
        <a:p>
          <a:endParaRPr lang="en-US"/>
        </a:p>
      </dgm:t>
    </dgm:pt>
    <dgm:pt modelId="{842A5280-A0A5-45B8-BF20-47B3FAEDAC34}">
      <dgm:prSet phldrT="[Text]"/>
      <dgm:spPr/>
      <dgm:t>
        <a:bodyPr/>
        <a:lstStyle/>
        <a:p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Thử Nghiệm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0FCF4A-F695-494D-BB87-E2C6081E5B51}" type="parTrans" cxnId="{306977B3-CF1D-4264-8DAA-064396D7630E}">
      <dgm:prSet/>
      <dgm:spPr/>
      <dgm:t>
        <a:bodyPr/>
        <a:lstStyle/>
        <a:p>
          <a:endParaRPr lang="en-US"/>
        </a:p>
      </dgm:t>
    </dgm:pt>
    <dgm:pt modelId="{614FD13A-12C3-4674-AB84-88070A27A3FE}" type="sibTrans" cxnId="{306977B3-CF1D-4264-8DAA-064396D7630E}">
      <dgm:prSet/>
      <dgm:spPr/>
      <dgm:t>
        <a:bodyPr/>
        <a:lstStyle/>
        <a:p>
          <a:endParaRPr lang="en-US"/>
        </a:p>
      </dgm:t>
    </dgm:pt>
    <dgm:pt modelId="{EE91F6C5-7AD8-40AC-ACE6-E7BA1DE51D37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 luận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6DE0D0-2185-4356-BFA5-24E68A4B334E}" type="parTrans" cxnId="{EC8C3091-3EC0-4A5C-B00C-038E49BE66D1}">
      <dgm:prSet/>
      <dgm:spPr/>
      <dgm:t>
        <a:bodyPr/>
        <a:lstStyle/>
        <a:p>
          <a:endParaRPr lang="en-US"/>
        </a:p>
      </dgm:t>
    </dgm:pt>
    <dgm:pt modelId="{5D8800A6-073C-4074-A2DE-3F1F431576F8}" type="sibTrans" cxnId="{EC8C3091-3EC0-4A5C-B00C-038E49BE66D1}">
      <dgm:prSet/>
      <dgm:spPr/>
      <dgm:t>
        <a:bodyPr/>
        <a:lstStyle/>
        <a:p>
          <a:endParaRPr lang="en-US"/>
        </a:p>
      </dgm:t>
    </dgm:pt>
    <dgm:pt modelId="{92506A1D-FEE0-47A3-97AB-AE4C1C8869FF}" type="pres">
      <dgm:prSet presAssocID="{6AF0117C-9CAC-400B-BBF0-BBAB79333B00}" presName="linearFlow" presStyleCnt="0">
        <dgm:presLayoutVars>
          <dgm:dir/>
          <dgm:resizeHandles val="exact"/>
        </dgm:presLayoutVars>
      </dgm:prSet>
      <dgm:spPr/>
    </dgm:pt>
    <dgm:pt modelId="{E216836C-9FA1-4B6D-A405-B169123C1DA1}" type="pres">
      <dgm:prSet presAssocID="{8278CDB5-A9EB-489D-A76D-91FEC91573B4}" presName="composite" presStyleCnt="0"/>
      <dgm:spPr/>
    </dgm:pt>
    <dgm:pt modelId="{64B2CD7D-AE62-4A8B-B357-0B22D469B644}" type="pres">
      <dgm:prSet presAssocID="{8278CDB5-A9EB-489D-A76D-91FEC91573B4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994261-F846-41A4-95D8-50537CBE24C1}" type="pres">
      <dgm:prSet presAssocID="{8278CDB5-A9EB-489D-A76D-91FEC91573B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83EAB-64CB-43AF-90C7-D31D04987316}" type="pres">
      <dgm:prSet presAssocID="{50DAF3D6-A2FE-43EB-BF9D-4BA64F7235D0}" presName="spacing" presStyleCnt="0"/>
      <dgm:spPr/>
    </dgm:pt>
    <dgm:pt modelId="{14CBC724-0ED2-43D0-B461-98480A32C34A}" type="pres">
      <dgm:prSet presAssocID="{7A81DD7E-0C16-424C-9233-4011A9597064}" presName="composite" presStyleCnt="0"/>
      <dgm:spPr/>
    </dgm:pt>
    <dgm:pt modelId="{7F9F0B6C-8148-4A7C-898C-E74D507AC1EC}" type="pres">
      <dgm:prSet presAssocID="{7A81DD7E-0C16-424C-9233-4011A9597064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97750022-C593-4E27-A9DC-767DDD174C49}" type="pres">
      <dgm:prSet presAssocID="{7A81DD7E-0C16-424C-9233-4011A9597064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C738-BF5E-4209-A9FE-8216D6CD93D7}" type="pres">
      <dgm:prSet presAssocID="{021229A3-0B45-4282-8C6B-952B9503D1BD}" presName="spacing" presStyleCnt="0"/>
      <dgm:spPr/>
    </dgm:pt>
    <dgm:pt modelId="{709F9B7B-F0EB-47E9-80AB-3C78538F52AA}" type="pres">
      <dgm:prSet presAssocID="{842A5280-A0A5-45B8-BF20-47B3FAEDAC34}" presName="composite" presStyleCnt="0"/>
      <dgm:spPr/>
    </dgm:pt>
    <dgm:pt modelId="{E0A87834-945A-445E-826D-4112582811D3}" type="pres">
      <dgm:prSet presAssocID="{842A5280-A0A5-45B8-BF20-47B3FAEDAC34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19C7F29B-1AB1-4BCB-B63A-E3B34EBC278D}" type="pres">
      <dgm:prSet presAssocID="{842A5280-A0A5-45B8-BF20-47B3FAEDAC3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66DD8-2C80-44FB-8E6C-F23D7DBE4CBE}" type="pres">
      <dgm:prSet presAssocID="{614FD13A-12C3-4674-AB84-88070A27A3FE}" presName="spacing" presStyleCnt="0"/>
      <dgm:spPr/>
    </dgm:pt>
    <dgm:pt modelId="{9DD8097E-EB2A-43D5-AA15-EC7C0FD7B3DC}" type="pres">
      <dgm:prSet presAssocID="{EE91F6C5-7AD8-40AC-ACE6-E7BA1DE51D37}" presName="composite" presStyleCnt="0"/>
      <dgm:spPr/>
    </dgm:pt>
    <dgm:pt modelId="{BCBE70A0-B25A-4F1A-A377-6A560F3ED48C}" type="pres">
      <dgm:prSet presAssocID="{EE91F6C5-7AD8-40AC-ACE6-E7BA1DE51D37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35C7CB6-358B-4857-87AF-62B89CE1424B}" type="pres">
      <dgm:prSet presAssocID="{EE91F6C5-7AD8-40AC-ACE6-E7BA1DE51D3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A389D2-19ED-473E-ABD4-29D1D9F41569}" type="presOf" srcId="{EE91F6C5-7AD8-40AC-ACE6-E7BA1DE51D37}" destId="{635C7CB6-358B-4857-87AF-62B89CE1424B}" srcOrd="0" destOrd="0" presId="urn:microsoft.com/office/officeart/2005/8/layout/vList3"/>
    <dgm:cxn modelId="{E565196C-EB7F-4C99-AB1B-8A6569E29072}" type="presOf" srcId="{6AF0117C-9CAC-400B-BBF0-BBAB79333B00}" destId="{92506A1D-FEE0-47A3-97AB-AE4C1C8869FF}" srcOrd="0" destOrd="0" presId="urn:microsoft.com/office/officeart/2005/8/layout/vList3"/>
    <dgm:cxn modelId="{3B4C5D69-71BF-41B8-BA67-B5797D77AD13}" srcId="{6AF0117C-9CAC-400B-BBF0-BBAB79333B00}" destId="{7A81DD7E-0C16-424C-9233-4011A9597064}" srcOrd="1" destOrd="0" parTransId="{0202ED1B-970E-42A9-955F-DB2240F889F6}" sibTransId="{021229A3-0B45-4282-8C6B-952B9503D1BD}"/>
    <dgm:cxn modelId="{EC8C3091-3EC0-4A5C-B00C-038E49BE66D1}" srcId="{6AF0117C-9CAC-400B-BBF0-BBAB79333B00}" destId="{EE91F6C5-7AD8-40AC-ACE6-E7BA1DE51D37}" srcOrd="3" destOrd="0" parTransId="{806DE0D0-2185-4356-BFA5-24E68A4B334E}" sibTransId="{5D8800A6-073C-4074-A2DE-3F1F431576F8}"/>
    <dgm:cxn modelId="{306977B3-CF1D-4264-8DAA-064396D7630E}" srcId="{6AF0117C-9CAC-400B-BBF0-BBAB79333B00}" destId="{842A5280-A0A5-45B8-BF20-47B3FAEDAC34}" srcOrd="2" destOrd="0" parTransId="{D20FCF4A-F695-494D-BB87-E2C6081E5B51}" sibTransId="{614FD13A-12C3-4674-AB84-88070A27A3FE}"/>
    <dgm:cxn modelId="{16B50FF2-24F4-4092-8992-5453B05914CC}" type="presOf" srcId="{842A5280-A0A5-45B8-BF20-47B3FAEDAC34}" destId="{19C7F29B-1AB1-4BCB-B63A-E3B34EBC278D}" srcOrd="0" destOrd="0" presId="urn:microsoft.com/office/officeart/2005/8/layout/vList3"/>
    <dgm:cxn modelId="{BD88DD19-0AC0-41DD-923A-5AC7C35EF520}" type="presOf" srcId="{8278CDB5-A9EB-489D-A76D-91FEC91573B4}" destId="{54994261-F846-41A4-95D8-50537CBE24C1}" srcOrd="0" destOrd="0" presId="urn:microsoft.com/office/officeart/2005/8/layout/vList3"/>
    <dgm:cxn modelId="{29A1D86E-5AD7-4B68-B782-2C971595A814}" srcId="{6AF0117C-9CAC-400B-BBF0-BBAB79333B00}" destId="{8278CDB5-A9EB-489D-A76D-91FEC91573B4}" srcOrd="0" destOrd="0" parTransId="{02DDC97B-3F4E-431E-9F8A-C8B41CD3D111}" sibTransId="{50DAF3D6-A2FE-43EB-BF9D-4BA64F7235D0}"/>
    <dgm:cxn modelId="{A3147B85-0FDE-4FE2-9171-7AB2316FF30F}" type="presOf" srcId="{7A81DD7E-0C16-424C-9233-4011A9597064}" destId="{97750022-C593-4E27-A9DC-767DDD174C49}" srcOrd="0" destOrd="0" presId="urn:microsoft.com/office/officeart/2005/8/layout/vList3"/>
    <dgm:cxn modelId="{D0A67CCB-CEE8-4CC2-8CEB-83158BB5C093}" type="presParOf" srcId="{92506A1D-FEE0-47A3-97AB-AE4C1C8869FF}" destId="{E216836C-9FA1-4B6D-A405-B169123C1DA1}" srcOrd="0" destOrd="0" presId="urn:microsoft.com/office/officeart/2005/8/layout/vList3"/>
    <dgm:cxn modelId="{481F8671-5D33-477D-8691-E458D1830A5D}" type="presParOf" srcId="{E216836C-9FA1-4B6D-A405-B169123C1DA1}" destId="{64B2CD7D-AE62-4A8B-B357-0B22D469B644}" srcOrd="0" destOrd="0" presId="urn:microsoft.com/office/officeart/2005/8/layout/vList3"/>
    <dgm:cxn modelId="{CE4FBDBF-005E-4E0A-ABC8-61F3EFA21C95}" type="presParOf" srcId="{E216836C-9FA1-4B6D-A405-B169123C1DA1}" destId="{54994261-F846-41A4-95D8-50537CBE24C1}" srcOrd="1" destOrd="0" presId="urn:microsoft.com/office/officeart/2005/8/layout/vList3"/>
    <dgm:cxn modelId="{F55684F2-8E31-4F7C-B426-823865318B4E}" type="presParOf" srcId="{92506A1D-FEE0-47A3-97AB-AE4C1C8869FF}" destId="{A6B83EAB-64CB-43AF-90C7-D31D04987316}" srcOrd="1" destOrd="0" presId="urn:microsoft.com/office/officeart/2005/8/layout/vList3"/>
    <dgm:cxn modelId="{CF667F32-5B7B-428B-AF48-1275F8FCA65A}" type="presParOf" srcId="{92506A1D-FEE0-47A3-97AB-AE4C1C8869FF}" destId="{14CBC724-0ED2-43D0-B461-98480A32C34A}" srcOrd="2" destOrd="0" presId="urn:microsoft.com/office/officeart/2005/8/layout/vList3"/>
    <dgm:cxn modelId="{DBA6767B-E702-41FF-A6A3-0639C9AA540E}" type="presParOf" srcId="{14CBC724-0ED2-43D0-B461-98480A32C34A}" destId="{7F9F0B6C-8148-4A7C-898C-E74D507AC1EC}" srcOrd="0" destOrd="0" presId="urn:microsoft.com/office/officeart/2005/8/layout/vList3"/>
    <dgm:cxn modelId="{9D04E1AE-D257-416B-BCA2-80D03CA12F57}" type="presParOf" srcId="{14CBC724-0ED2-43D0-B461-98480A32C34A}" destId="{97750022-C593-4E27-A9DC-767DDD174C49}" srcOrd="1" destOrd="0" presId="urn:microsoft.com/office/officeart/2005/8/layout/vList3"/>
    <dgm:cxn modelId="{0ACBDA6A-76CC-4251-ACB3-435D2D79A33D}" type="presParOf" srcId="{92506A1D-FEE0-47A3-97AB-AE4C1C8869FF}" destId="{AB2AC738-BF5E-4209-A9FE-8216D6CD93D7}" srcOrd="3" destOrd="0" presId="urn:microsoft.com/office/officeart/2005/8/layout/vList3"/>
    <dgm:cxn modelId="{3554D330-93EB-4F0F-A5A5-397B0A9DA384}" type="presParOf" srcId="{92506A1D-FEE0-47A3-97AB-AE4C1C8869FF}" destId="{709F9B7B-F0EB-47E9-80AB-3C78538F52AA}" srcOrd="4" destOrd="0" presId="urn:microsoft.com/office/officeart/2005/8/layout/vList3"/>
    <dgm:cxn modelId="{A908EDBC-F94A-4B11-81FB-A979A4B32B3E}" type="presParOf" srcId="{709F9B7B-F0EB-47E9-80AB-3C78538F52AA}" destId="{E0A87834-945A-445E-826D-4112582811D3}" srcOrd="0" destOrd="0" presId="urn:microsoft.com/office/officeart/2005/8/layout/vList3"/>
    <dgm:cxn modelId="{CF07D3E6-E4BF-4DF1-BB93-06E259782137}" type="presParOf" srcId="{709F9B7B-F0EB-47E9-80AB-3C78538F52AA}" destId="{19C7F29B-1AB1-4BCB-B63A-E3B34EBC278D}" srcOrd="1" destOrd="0" presId="urn:microsoft.com/office/officeart/2005/8/layout/vList3"/>
    <dgm:cxn modelId="{E1906FB1-C2B1-4DEF-AE96-BAE5C53FF358}" type="presParOf" srcId="{92506A1D-FEE0-47A3-97AB-AE4C1C8869FF}" destId="{2DB66DD8-2C80-44FB-8E6C-F23D7DBE4CBE}" srcOrd="5" destOrd="0" presId="urn:microsoft.com/office/officeart/2005/8/layout/vList3"/>
    <dgm:cxn modelId="{4E5D655A-9D10-46D3-9249-D59A3F58B145}" type="presParOf" srcId="{92506A1D-FEE0-47A3-97AB-AE4C1C8869FF}" destId="{9DD8097E-EB2A-43D5-AA15-EC7C0FD7B3DC}" srcOrd="6" destOrd="0" presId="urn:microsoft.com/office/officeart/2005/8/layout/vList3"/>
    <dgm:cxn modelId="{2C6F53CB-3694-465F-8834-E3933A3E908E}" type="presParOf" srcId="{9DD8097E-EB2A-43D5-AA15-EC7C0FD7B3DC}" destId="{BCBE70A0-B25A-4F1A-A377-6A560F3ED48C}" srcOrd="0" destOrd="0" presId="urn:microsoft.com/office/officeart/2005/8/layout/vList3"/>
    <dgm:cxn modelId="{6D796359-0434-4ADE-9C83-22008BFEB85D}" type="presParOf" srcId="{9DD8097E-EB2A-43D5-AA15-EC7C0FD7B3DC}" destId="{635C7CB6-358B-4857-87AF-62B89CE142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94261-F846-41A4-95D8-50537CBE24C1}">
      <dsp:nvSpPr>
        <dsp:cNvPr id="0" name=""/>
        <dsp:cNvSpPr/>
      </dsp:nvSpPr>
      <dsp:spPr>
        <a:xfrm rot="10800000">
          <a:off x="1228486" y="1270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1270"/>
        <a:ext cx="3846433" cy="829627"/>
      </dsp:txXfrm>
    </dsp:sp>
    <dsp:sp modelId="{64B2CD7D-AE62-4A8B-B357-0B22D469B644}">
      <dsp:nvSpPr>
        <dsp:cNvPr id="0" name=""/>
        <dsp:cNvSpPr/>
      </dsp:nvSpPr>
      <dsp:spPr>
        <a:xfrm>
          <a:off x="813673" y="1270"/>
          <a:ext cx="829627" cy="8296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50022-C593-4E27-A9DC-767DDD174C49}">
      <dsp:nvSpPr>
        <dsp:cNvPr id="0" name=""/>
        <dsp:cNvSpPr/>
      </dsp:nvSpPr>
      <dsp:spPr>
        <a:xfrm rot="10800000">
          <a:off x="1228486" y="1078547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 chức năng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1078547"/>
        <a:ext cx="3846433" cy="829627"/>
      </dsp:txXfrm>
    </dsp:sp>
    <dsp:sp modelId="{7F9F0B6C-8148-4A7C-898C-E74D507AC1EC}">
      <dsp:nvSpPr>
        <dsp:cNvPr id="0" name=""/>
        <dsp:cNvSpPr/>
      </dsp:nvSpPr>
      <dsp:spPr>
        <a:xfrm>
          <a:off x="813673" y="1078547"/>
          <a:ext cx="829627" cy="82962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7F29B-1AB1-4BCB-B63A-E3B34EBC278D}">
      <dsp:nvSpPr>
        <dsp:cNvPr id="0" name=""/>
        <dsp:cNvSpPr/>
      </dsp:nvSpPr>
      <dsp:spPr>
        <a:xfrm rot="10800000">
          <a:off x="1228486" y="2155825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Thử Nghiệm</a:t>
          </a:r>
          <a:endParaRPr lang="en-US" sz="3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2155825"/>
        <a:ext cx="3846433" cy="829627"/>
      </dsp:txXfrm>
    </dsp:sp>
    <dsp:sp modelId="{E0A87834-945A-445E-826D-4112582811D3}">
      <dsp:nvSpPr>
        <dsp:cNvPr id="0" name=""/>
        <dsp:cNvSpPr/>
      </dsp:nvSpPr>
      <dsp:spPr>
        <a:xfrm>
          <a:off x="813673" y="2155825"/>
          <a:ext cx="829627" cy="8296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C7CB6-358B-4857-87AF-62B89CE1424B}">
      <dsp:nvSpPr>
        <dsp:cNvPr id="0" name=""/>
        <dsp:cNvSpPr/>
      </dsp:nvSpPr>
      <dsp:spPr>
        <a:xfrm rot="10800000">
          <a:off x="1228486" y="3233102"/>
          <a:ext cx="4053840" cy="8296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148590" rIns="277368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9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Kết luận 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435893" y="3233102"/>
        <a:ext cx="3846433" cy="829627"/>
      </dsp:txXfrm>
    </dsp:sp>
    <dsp:sp modelId="{BCBE70A0-B25A-4F1A-A377-6A560F3ED48C}">
      <dsp:nvSpPr>
        <dsp:cNvPr id="0" name=""/>
        <dsp:cNvSpPr/>
      </dsp:nvSpPr>
      <dsp:spPr>
        <a:xfrm>
          <a:off x="813673" y="3233102"/>
          <a:ext cx="829627" cy="82962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74889F99-8460-4935-849F-D3F337B702B0}" type="datetimeFigureOut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260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940320-3511-41BF-ACF1-BA650CB2B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C2B91466-6827-42F3-BC01-FC5D2C410D2F}" type="datetimeFigureOut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0" tIns="45376" rIns="90750" bIns="4537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0750" tIns="45376" rIns="90750" bIns="4537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621D67B-6413-4A9C-8B96-D848B133026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Thanks for attention</a:t>
            </a:r>
            <a:endParaRPr lang="en-GB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E0B526C-87B7-4675-9062-7B500037DA3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1F40C-ABF1-42AE-BF46-B1F30FBF90C8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27D8B-7330-43D0-B2FA-A8F861FBE9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09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CF7C0-193A-40AA-833A-C6902C905218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5E5591-1EA7-4F8D-A64D-971A84872A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69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EE9B0-764F-449F-B154-B6F71D1BDCD2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67FB-625D-49DF-9118-3F2A6EEE4C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169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990600"/>
          </a:xfrm>
        </p:spPr>
        <p:txBody>
          <a:bodyPr/>
          <a:lstStyle>
            <a:lvl1pPr algn="l"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105"/>
            <a:ext cx="8229600" cy="46783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D0C67-BC98-40C9-90F7-E248D9C6BC81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9EC390-74F5-4BBF-BB08-379CF88AF0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11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8862"/>
          <a:stretch>
            <a:fillRect/>
          </a:stretch>
        </p:blipFill>
        <p:spPr bwMode="auto">
          <a:xfrm>
            <a:off x="0" y="1131888"/>
            <a:ext cx="9144000" cy="5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2057400"/>
          </a:xfrm>
        </p:spPr>
        <p:txBody>
          <a:bodyPr anchor="t"/>
          <a:lstStyle>
            <a:lvl1pPr algn="ctr">
              <a:defRPr sz="4000" b="1" cap="all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"/>
            <a:ext cx="7239000" cy="990600"/>
          </a:xfrm>
        </p:spPr>
        <p:txBody>
          <a:bodyPr anchor="ctr"/>
          <a:lstStyle>
            <a:lvl1pPr marL="0" indent="0">
              <a:buNone/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595C5-FC00-4B78-A435-A6D6B63FA25A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6A057A-B8F9-47FB-9F80-41F76F2C3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56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878A2-9860-4229-9EFE-B3F0FA93AABE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D83D5-7840-40AC-B943-ECDAA871AC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97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1BB44-4A28-4926-8AC3-E2007DDDCDEF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4A8DD-6081-49E5-80EE-9CFC87811C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95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52E38-711C-4B77-A5E0-B88A4A66B9FE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FB7D3-325E-4E42-9233-AD05895269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49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D2C12-800B-4AED-9A8C-48180086C1C1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C70644-68F0-4570-AFA8-A1AD330509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44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7EF94-FBAE-44D4-A964-87EFC1EF07DB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06134-B59A-4B7E-BF43-24CA566EC2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51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D0E6E-A800-41C4-9BB2-120555F4E02F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E4043-193D-40CC-B19A-C598C7D2A1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80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A3ADDEA3-E9C1-4E98-A974-E9987CE6D648}"/>
              </a:ext>
            </a:extLst>
          </p:cNvPr>
          <p:cNvSpPr txBox="1"/>
          <p:nvPr userDrawn="1"/>
        </p:nvSpPr>
        <p:spPr>
          <a:xfrm>
            <a:off x="0" y="-15123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46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24BC7451-D057-46E7-BAB4-110714A98F9C}" type="datetime1">
              <a:rPr lang="en-US" altLang="en-US"/>
              <a:pPr>
                <a:defRPr/>
              </a:pPr>
              <a:t>10/1/2022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fld id="{0C1E47BF-E4B7-4214-BFB4-6134C7866D1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1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100"/>
        </a:spcBef>
        <a:spcAft>
          <a:spcPts val="200"/>
        </a:spcAft>
        <a:buFont typeface="Arial" panose="020B0604020202020204" pitchFamily="34" charset="0"/>
        <a:buChar char="•"/>
        <a:defRPr sz="2800" b="1" kern="1200">
          <a:solidFill>
            <a:srgbClr val="002060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4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50" b="95750" l="3868" r="95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905000"/>
            <a:ext cx="3317557" cy="3207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2668"/>
            <a:ext cx="4572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41357" y="2286000"/>
            <a:ext cx="5750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 HƯỚNG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DẪN: ĐÀO THANH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TOẢN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&amp;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TÊN: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NGUYỄN THANH HƯNG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&amp; NGUYỄN THIỆN HÙNG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289397"/>
            <a:ext cx="716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TODO &amp; 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REMINDER MOBILE APP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1295400" cy="129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10668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2.3: Lọc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28802"/>
            <a:ext cx="2514599" cy="5029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796563"/>
            <a:ext cx="2590800" cy="50291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2667000"/>
            <a:ext cx="1143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576396" y="3733800"/>
            <a:ext cx="1104900" cy="4572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13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76292"/>
            <a:ext cx="2501254" cy="4930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990600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Tất cả(Cả chưa hoàn thành và hoàn thành)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308" y="1761638"/>
            <a:ext cx="2511839" cy="49451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5231" y="990600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nhiệm vụ đã hoàn thành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746985"/>
            <a:ext cx="2534733" cy="4953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200" y="970085"/>
            <a:ext cx="250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nhiệm vụ chưa hoàn thành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957590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2.4: Thêm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138" y="1708665"/>
            <a:ext cx="2514600" cy="49276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418879" y="5410200"/>
            <a:ext cx="391122" cy="370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97311" y="3581400"/>
            <a:ext cx="1324516" cy="66605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685219"/>
            <a:ext cx="2523831" cy="49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3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22263"/>
            <a:ext cx="2209799" cy="4313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422263"/>
            <a:ext cx="2209799" cy="4313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422263"/>
            <a:ext cx="2209799" cy="4313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91440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08638" y="1051980"/>
            <a:ext cx="5606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2.4.1: Đa dạng đầu vào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99" y="1940865"/>
            <a:ext cx="217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 từ bàn phím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4699" y="1940865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5838" y="1940865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Writing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3200400"/>
            <a:ext cx="1524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76800" y="3124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48952" y="3124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1066800" cy="106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400" y="1170057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44834"/>
            <a:ext cx="2305536" cy="459407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09102" y="3806141"/>
            <a:ext cx="1382422" cy="68965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54" y="1944834"/>
            <a:ext cx="2336546" cy="45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188929"/>
            <a:ext cx="2971800" cy="5308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1447800" cy="1561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0700" y="118893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Hand Writing 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1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899162" cy="899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11430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2.5: Sửa Nhiệm Vụ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46" y="1888610"/>
            <a:ext cx="2429783" cy="48064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28800" y="3276600"/>
            <a:ext cx="2133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311921" y="3770177"/>
            <a:ext cx="1066800" cy="7620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888610"/>
            <a:ext cx="2423795" cy="48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4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8245" y="127308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014" y="224771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Thử nghiệm</a:t>
            </a:r>
            <a:endParaRPr lang="ko-KR" alt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2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ED359EA3-6474-44DD-8D3A-4121201CE955}" type="slidenum">
              <a:rPr lang="en-US" altLang="en-US" sz="1800" b="0">
                <a:solidFill>
                  <a:srgbClr val="0000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18</a:t>
            </a:fld>
            <a:endParaRPr lang="en-US" altLang="en-US" sz="1800" b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25749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9215" y="241138"/>
            <a:ext cx="7426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định hướng tương lai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168063"/>
            <a:ext cx="9144000" cy="1894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19200" y="3436929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mục đích và chức năng chính của ứng dụng dành cho thiết bị di động được xây dựng thành công cho người dùng</a:t>
            </a:r>
            <a:r>
              <a:rPr lang="vi-VN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cũng đã có được nhiều kinh nghiệm và kiến ​​thức trong việc viết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và Android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E56700B-D812-4677-8E91-FD5A9F71C56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19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295400" cy="1295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362200" y="1589157"/>
            <a:ext cx="6234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Định hướng trong tương lai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34290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về UI/UX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 nhiều chức năng và cải thiện app thân thiện với người dùng hơn.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F6862EA7-6073-4E5C-BEB3-7018069CCD28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52800" y="2286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4081643676"/>
              </p:ext>
            </p:extLst>
          </p:nvPr>
        </p:nvGraphicFramePr>
        <p:xfrm>
          <a:off x="12954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E56700B-D812-4677-8E91-FD5A9F71C56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20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59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EAA4CF80-21E1-4AEB-A49C-F30EFFEC5261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760" y="1084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232722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0960" y="1700859"/>
            <a:ext cx="7203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 sao chúng ta cần ToDo&amp;Reminder App?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125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623574"/>
            <a:ext cx="2285525" cy="1371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1" y="1016307"/>
            <a:ext cx="1144917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6886" y="2671723"/>
            <a:ext cx="649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Cuộc sống hối hả và bận rồi khiến con người có quá nhiều việc phải làm và hoàn thành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7291" y="3646411"/>
            <a:ext cx="64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sự ưu tiên trong các công việc mà mình cần phải hoàn thành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7291" y="4489369"/>
            <a:ext cx="582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nên động lực giúp ta hoàn thành các công 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56" y="2372503"/>
            <a:ext cx="1111512" cy="1111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3" y="3260660"/>
            <a:ext cx="1085018" cy="1085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63" y="4148628"/>
            <a:ext cx="1136388" cy="1136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78" y="5050600"/>
            <a:ext cx="1727158" cy="11503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27291" y="5428707"/>
            <a:ext cx="582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cảm giác hiệu quả hơn khiến ta có cảm giác mình kiểm soát được các việc phải làm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8BAE2606-8749-4D89-B874-8D17A6FBB1FC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6938" y="1190077"/>
            <a:ext cx="22884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00"/>
            <a:ext cx="1752600" cy="16484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2286000" y="5515088"/>
            <a:ext cx="3357511" cy="841262"/>
            <a:chOff x="2833739" y="5301208"/>
            <a:chExt cx="3357511" cy="8412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5208831" y="2312041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5640879" y="2538283"/>
            <a:ext cx="338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 ra một danh sách cần phải thực hiện trong ngày, tháng hoặc năm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8" idx="6"/>
          </p:cNvCxnSpPr>
          <p:nvPr/>
        </p:nvCxnSpPr>
        <p:spPr>
          <a:xfrm>
            <a:off x="5640879" y="2528065"/>
            <a:ext cx="3122121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3039726" y="3131394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-450823" y="3405261"/>
            <a:ext cx="375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môi trường Android thân thiện và mượt mà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0" y="3321693"/>
            <a:ext cx="3039726" cy="25725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5208831" y="3893568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5654912" y="4106597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 người dùng quản lý thời gian hiệu quả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5640879" y="4109592"/>
            <a:ext cx="3045921" cy="18691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3088478" y="4578179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-106432" y="4848848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báo cho người dùng biết thời gian của nhiệm vụ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 flipV="1">
            <a:off x="0" y="4794203"/>
            <a:ext cx="3103308" cy="1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3598674" y="1943253"/>
            <a:ext cx="1402743" cy="3758132"/>
            <a:chOff x="2411760" y="1109886"/>
            <a:chExt cx="1752575" cy="46953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4484955" y="281625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3825681" y="216308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3765774" y="3657777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3793720" y="516218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4463269" y="4399945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3176668" y="3197639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5326193" y="2416299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5295626" y="4003501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3195004" y="4689335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629400" y="651114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2CC21979-3717-4F22-8AA4-952946445B5B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245" y="127308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lang="en-US" sz="5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9014" y="224771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  <a:endParaRPr lang="ko-KR" altLang="en-US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4" y="1148101"/>
            <a:ext cx="1595099" cy="15950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09800" y="1591707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2.1: Hiển Thị 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9023" y="2943995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2.1.1:Hiển thị các nhiệm vụ trong ngày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424" y="1447800"/>
            <a:ext cx="2590800" cy="51879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514600"/>
            <a:ext cx="1953629" cy="195362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45823" y="2057400"/>
            <a:ext cx="1245577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344374">
            <a:off x="5000315" y="2165428"/>
            <a:ext cx="9144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763159" y="635200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1B9BA671-0BFE-4FD4-9C64-25BE242B2C59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6</a:t>
            </a:fld>
            <a:endParaRPr lang="en-US" altLang="en-US" sz="18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81399" y="2702000"/>
            <a:ext cx="3851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2.1.2:          Hiển thị tất cả các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2487419"/>
            <a:ext cx="1752599" cy="1752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16663"/>
            <a:ext cx="2799229" cy="5517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09214" y="1706562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2087133">
            <a:off x="3562649" y="1775379"/>
            <a:ext cx="1156137" cy="70929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6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13573"/>
            <a:ext cx="6267717" cy="12192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891130">
            <a:off x="1981199" y="2692645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14599" y="3476660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4546" y="1840904"/>
            <a:ext cx="201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0399" y="3519240"/>
            <a:ext cx="1066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3238499" y="2643116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33896" y="167124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Tên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0399" y="4144542"/>
            <a:ext cx="1905000" cy="364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3707422" y="4928940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199" y="5829399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Thời gian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19999" y="3539791"/>
            <a:ext cx="623055" cy="483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7442954" y="2654158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800" y="1732963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Xoá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81799" y="4068791"/>
            <a:ext cx="1371600" cy="456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6200000">
            <a:off x="6884376" y="4928939"/>
            <a:ext cx="990600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3117" y="5851129"/>
            <a:ext cx="1948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 báo trạng thái  của nhiệm vụ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3" y="634418"/>
            <a:ext cx="1575382" cy="15753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495558" y="101129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2.1.3: Nội dung của một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70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EC390-74F5-4BBF-BB08-379CF88AF08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71800"/>
            <a:ext cx="5381383" cy="1653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2571750" cy="148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1398428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2.1.4: Thông báo của nhiệm vụ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37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3C2F441F-34DB-4061-9FE8-225E0B7038F5}" type="slidenum">
              <a:rPr lang="en-US" altLang="en-US" sz="18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9</a:t>
            </a:fld>
            <a:endParaRPr lang="en-US" altLang="en-US" sz="18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1143000" cy="1143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05000" y="14478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2.2: Tìm Kiếm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95400"/>
            <a:ext cx="2667001" cy="525743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562600" y="2438400"/>
            <a:ext cx="2057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0064552">
            <a:off x="3898021" y="2678347"/>
            <a:ext cx="1371600" cy="60960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5800" y="3143506"/>
            <a:ext cx="350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Thanh công cụ tìm kiếm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7005</TotalTime>
  <Words>379</Words>
  <Application>Microsoft Office PowerPoint</Application>
  <PresentationFormat>On-screen Show (4:3)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Malgun Gothic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Ninh</dc:creator>
  <dc:description>9Slide.vn</dc:description>
  <cp:lastModifiedBy>Nguyen Hung</cp:lastModifiedBy>
  <cp:revision>583</cp:revision>
  <cp:lastPrinted>2018-04-03T01:30:05Z</cp:lastPrinted>
  <dcterms:created xsi:type="dcterms:W3CDTF">2017-10-17T01:43:35Z</dcterms:created>
  <dcterms:modified xsi:type="dcterms:W3CDTF">2022-10-01T16:28:18Z</dcterms:modified>
  <cp:category>9Slide.vn</cp:category>
</cp:coreProperties>
</file>